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lacial Indifference" charset="1" panose="00000000000000000000"/>
      <p:regular r:id="rId18"/>
    </p:embeddedFon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  <p:embeddedFont>
      <p:font typeface="Canva Sans" charset="1" panose="020B05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svg>
</file>

<file path=ppt/media/image18.jpeg>
</file>

<file path=ppt/media/image19.jpeg>
</file>

<file path=ppt/media/image2.jpeg>
</file>

<file path=ppt/media/image20.png>
</file>

<file path=ppt/media/image21.svg>
</file>

<file path=ppt/media/image22.jpeg>
</file>

<file path=ppt/media/image23.jpeg>
</file>

<file path=ppt/media/image24.png>
</file>

<file path=ppt/media/image25.png>
</file>

<file path=ppt/media/image26.svg>
</file>

<file path=ppt/media/image27.jpe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22.jpeg" Type="http://schemas.openxmlformats.org/officeDocument/2006/relationships/image"/><Relationship Id="rId9" Target="../media/image2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svg" Type="http://schemas.openxmlformats.org/officeDocument/2006/relationships/image"/><Relationship Id="rId11" Target="../media/image34.png" Type="http://schemas.openxmlformats.org/officeDocument/2006/relationships/image"/><Relationship Id="rId12" Target="../media/image35.svg" Type="http://schemas.openxmlformats.org/officeDocument/2006/relationships/image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jpeg" Type="http://schemas.openxmlformats.org/officeDocument/2006/relationships/image"/><Relationship Id="rId5" Target="../media/image28.png" Type="http://schemas.openxmlformats.org/officeDocument/2006/relationships/image"/><Relationship Id="rId6" Target="../media/image29.svg" Type="http://schemas.openxmlformats.org/officeDocument/2006/relationships/image"/><Relationship Id="rId7" Target="../media/image30.png" Type="http://schemas.openxmlformats.org/officeDocument/2006/relationships/image"/><Relationship Id="rId8" Target="../media/image31.svg" Type="http://schemas.openxmlformats.org/officeDocument/2006/relationships/image"/><Relationship Id="rId9" Target="../media/image3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4.jpeg" Type="http://schemas.openxmlformats.org/officeDocument/2006/relationships/image"/><Relationship Id="rId5" Target="../media/image15.jpe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79285" y="0"/>
            <a:ext cx="7396880" cy="10287000"/>
          </a:xfrm>
          <a:custGeom>
            <a:avLst/>
            <a:gdLst/>
            <a:ahLst/>
            <a:cxnLst/>
            <a:rect r="r" b="b" t="t" l="l"/>
            <a:pathLst>
              <a:path h="10287000" w="7396880">
                <a:moveTo>
                  <a:pt x="0" y="0"/>
                </a:moveTo>
                <a:lnTo>
                  <a:pt x="7396880" y="0"/>
                </a:lnTo>
                <a:lnTo>
                  <a:pt x="73968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191" t="0" r="-188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2757044"/>
            <a:ext cx="5155948" cy="5155948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028700" y="9395680"/>
            <a:ext cx="11858921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277377" y="2890432"/>
            <a:ext cx="4889193" cy="4889174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16889" r="0" b="-16889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920075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3622409"/>
            <a:ext cx="7705906" cy="858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1"/>
              </a:lnSpc>
            </a:pPr>
            <a:r>
              <a:rPr lang="en-US" sz="6633">
                <a:solidFill>
                  <a:srgbClr val="201F1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PRINCE B. KALUWA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5476" y="6297283"/>
            <a:ext cx="6817910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201F1C"/>
                </a:solidFill>
                <a:latin typeface="Poppins"/>
                <a:ea typeface="Poppins"/>
                <a:cs typeface="Poppins"/>
                <a:sym typeface="Poppins"/>
              </a:rPr>
              <a:t>A seasoned ICT expert with over two year’s experience. My journey in the ICT field has enabled me to master various areas, including systems administration, Full-stack website development, technical support, and digital marketing.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407541"/>
            <a:ext cx="8449319" cy="41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7"/>
              </a:lnSpc>
            </a:pPr>
            <a:r>
              <a:rPr lang="en-US" sz="32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Full stack engineer  |  Technical support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913048" cy="10287000"/>
            <a:chOff x="0" y="0"/>
            <a:chExt cx="103059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0597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30597">
                  <a:moveTo>
                    <a:pt x="0" y="0"/>
                  </a:moveTo>
                  <a:lnTo>
                    <a:pt x="1030597" y="0"/>
                  </a:lnTo>
                  <a:lnTo>
                    <a:pt x="103059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030597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518202" y="358089"/>
            <a:ext cx="3519288" cy="4785411"/>
            <a:chOff x="0" y="0"/>
            <a:chExt cx="812800" cy="11052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105218"/>
            </a:xfrm>
            <a:custGeom>
              <a:avLst/>
              <a:gdLst/>
              <a:ahLst/>
              <a:cxnLst/>
              <a:rect r="r" b="b" t="t" l="l"/>
              <a:pathLst>
                <a:path h="1105218" w="812800">
                  <a:moveTo>
                    <a:pt x="162789" y="0"/>
                  </a:moveTo>
                  <a:lnTo>
                    <a:pt x="650011" y="0"/>
                  </a:lnTo>
                  <a:cubicBezTo>
                    <a:pt x="693185" y="0"/>
                    <a:pt x="734591" y="17151"/>
                    <a:pt x="765120" y="47680"/>
                  </a:cubicBezTo>
                  <a:cubicBezTo>
                    <a:pt x="795649" y="78209"/>
                    <a:pt x="812800" y="119615"/>
                    <a:pt x="812800" y="162789"/>
                  </a:cubicBezTo>
                  <a:lnTo>
                    <a:pt x="812800" y="942429"/>
                  </a:lnTo>
                  <a:cubicBezTo>
                    <a:pt x="812800" y="985604"/>
                    <a:pt x="795649" y="1027010"/>
                    <a:pt x="765120" y="1057539"/>
                  </a:cubicBezTo>
                  <a:cubicBezTo>
                    <a:pt x="734591" y="1088068"/>
                    <a:pt x="693185" y="1105218"/>
                    <a:pt x="650011" y="1105218"/>
                  </a:cubicBezTo>
                  <a:lnTo>
                    <a:pt x="162789" y="1105218"/>
                  </a:lnTo>
                  <a:cubicBezTo>
                    <a:pt x="119615" y="1105218"/>
                    <a:pt x="78209" y="1088068"/>
                    <a:pt x="47680" y="1057539"/>
                  </a:cubicBezTo>
                  <a:cubicBezTo>
                    <a:pt x="17151" y="1027010"/>
                    <a:pt x="0" y="985604"/>
                    <a:pt x="0" y="942429"/>
                  </a:cubicBezTo>
                  <a:lnTo>
                    <a:pt x="0" y="162789"/>
                  </a:lnTo>
                  <a:cubicBezTo>
                    <a:pt x="0" y="119615"/>
                    <a:pt x="17151" y="78209"/>
                    <a:pt x="47680" y="47680"/>
                  </a:cubicBezTo>
                  <a:cubicBezTo>
                    <a:pt x="78209" y="17151"/>
                    <a:pt x="119615" y="0"/>
                    <a:pt x="16278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5249" r="0" b="-25650"/>
              </a:stretch>
            </a:blipFill>
            <a:ln w="38100" cap="rnd">
              <a:solidFill>
                <a:srgbClr val="545454"/>
              </a:solidFill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743703" y="358089"/>
            <a:ext cx="3784139" cy="4450241"/>
          </a:xfrm>
          <a:custGeom>
            <a:avLst/>
            <a:gdLst/>
            <a:ahLst/>
            <a:cxnLst/>
            <a:rect r="r" b="b" t="t" l="l"/>
            <a:pathLst>
              <a:path h="4450241" w="3784139">
                <a:moveTo>
                  <a:pt x="0" y="0"/>
                </a:moveTo>
                <a:lnTo>
                  <a:pt x="3784139" y="0"/>
                </a:lnTo>
                <a:lnTo>
                  <a:pt x="3784139" y="4450242"/>
                </a:lnTo>
                <a:lnTo>
                  <a:pt x="0" y="44502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02" t="0" r="-34191" b="-71626"/>
            </a:stretch>
          </a:blipFill>
          <a:ln w="38100" cap="rnd">
            <a:solidFill>
              <a:srgbClr val="545454"/>
            </a:solidFill>
            <a:prstDash val="solid"/>
            <a:round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395945" y="1007753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8"/>
                </a:lnTo>
                <a:lnTo>
                  <a:pt x="0" y="7366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95945" y="2426749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8"/>
                </a:lnTo>
                <a:lnTo>
                  <a:pt x="0" y="7366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417330" y="3726984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9"/>
                </a:lnTo>
                <a:lnTo>
                  <a:pt x="0" y="7366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980076" y="6562107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8"/>
                </a:lnTo>
                <a:lnTo>
                  <a:pt x="0" y="7366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153958" y="5035113"/>
            <a:ext cx="3880585" cy="5174113"/>
          </a:xfrm>
          <a:custGeom>
            <a:avLst/>
            <a:gdLst/>
            <a:ahLst/>
            <a:cxnLst/>
            <a:rect r="r" b="b" t="t" l="l"/>
            <a:pathLst>
              <a:path h="5174113" w="3880585">
                <a:moveTo>
                  <a:pt x="0" y="0"/>
                </a:moveTo>
                <a:lnTo>
                  <a:pt x="3880585" y="0"/>
                </a:lnTo>
                <a:lnTo>
                  <a:pt x="3880585" y="5174112"/>
                </a:lnTo>
                <a:lnTo>
                  <a:pt x="0" y="51741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13890" b="-13890"/>
            </a:stretch>
          </a:blipFill>
          <a:ln w="38100" cap="rnd">
            <a:solidFill>
              <a:srgbClr val="545454"/>
            </a:solidFill>
            <a:prstDash val="solid"/>
            <a:round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5085207" y="6793488"/>
            <a:ext cx="2941924" cy="3493512"/>
          </a:xfrm>
          <a:custGeom>
            <a:avLst/>
            <a:gdLst/>
            <a:ahLst/>
            <a:cxnLst/>
            <a:rect r="r" b="b" t="t" l="l"/>
            <a:pathLst>
              <a:path h="3493512" w="2941924">
                <a:moveTo>
                  <a:pt x="0" y="0"/>
                </a:moveTo>
                <a:lnTo>
                  <a:pt x="2941924" y="0"/>
                </a:lnTo>
                <a:lnTo>
                  <a:pt x="2941924" y="3493512"/>
                </a:lnTo>
                <a:lnTo>
                  <a:pt x="0" y="34935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671" t="-5023" r="0" b="-13625"/>
            </a:stretch>
          </a:blipFill>
          <a:ln w="38100" cap="rnd">
            <a:solidFill>
              <a:srgbClr val="545454"/>
            </a:solidFill>
            <a:prstDash val="solid"/>
            <a:round/>
          </a:ln>
        </p:spPr>
      </p:sp>
      <p:sp>
        <p:nvSpPr>
          <p:cNvPr name="AutoShape 15" id="1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252616" y="5029200"/>
            <a:ext cx="3407815" cy="734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b="true" sz="40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TECH SKILLS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94523" y="1042438"/>
            <a:ext cx="4706277" cy="7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punch panel, switch &amp; router configuration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94523" y="2417166"/>
            <a:ext cx="6499218" cy="7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cabinet assembly &amp; installments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228371" y="6059556"/>
            <a:ext cx="2990323" cy="7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ethernet cable termination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82838" y="6628782"/>
            <a:ext cx="2689100" cy="7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Starlink installments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534958" y="3729680"/>
            <a:ext cx="2874526" cy="7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Server configuration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3980076" y="8065076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8"/>
                </a:lnTo>
                <a:lnTo>
                  <a:pt x="0" y="7366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225043" y="6056860"/>
            <a:ext cx="736628" cy="736628"/>
          </a:xfrm>
          <a:custGeom>
            <a:avLst/>
            <a:gdLst/>
            <a:ahLst/>
            <a:cxnLst/>
            <a:rect r="r" b="b" t="t" l="l"/>
            <a:pathLst>
              <a:path h="736628" w="736628">
                <a:moveTo>
                  <a:pt x="0" y="0"/>
                </a:moveTo>
                <a:lnTo>
                  <a:pt x="736628" y="0"/>
                </a:lnTo>
                <a:lnTo>
                  <a:pt x="736628" y="736628"/>
                </a:lnTo>
                <a:lnTo>
                  <a:pt x="0" y="7366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4907204" y="8131751"/>
            <a:ext cx="3315225" cy="71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</a:t>
            </a:r>
          </a:p>
          <a:p>
            <a:pPr algn="l">
              <a:lnSpc>
                <a:spcPts val="2493"/>
              </a:lnSpc>
            </a:pPr>
            <a:r>
              <a:rPr lang="en-US" b="true" sz="2899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Troubleshooting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4016" y="0"/>
            <a:ext cx="5749636" cy="10287000"/>
          </a:xfrm>
          <a:custGeom>
            <a:avLst/>
            <a:gdLst/>
            <a:ahLst/>
            <a:cxnLst/>
            <a:rect r="r" b="b" t="t" l="l"/>
            <a:pathLst>
              <a:path h="10287000" w="5749636">
                <a:moveTo>
                  <a:pt x="0" y="0"/>
                </a:moveTo>
                <a:lnTo>
                  <a:pt x="5749636" y="0"/>
                </a:lnTo>
                <a:lnTo>
                  <a:pt x="57496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927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2706" y="6465387"/>
            <a:ext cx="3407815" cy="875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9"/>
              </a:lnSpc>
              <a:spcBef>
                <a:spcPct val="0"/>
              </a:spcBef>
            </a:pPr>
            <a:r>
              <a:rPr lang="en-US" b="true" sz="48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Software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688396"/>
            <a:ext cx="7568094" cy="918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36"/>
              </a:lnSpc>
            </a:pPr>
            <a:r>
              <a:rPr lang="en-US" sz="7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TECH </a:t>
            </a:r>
            <a:r>
              <a:rPr lang="en-US" sz="7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SKILLS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51193" y="871284"/>
            <a:ext cx="4706277" cy="41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7"/>
              </a:lnSpc>
            </a:pPr>
            <a:r>
              <a:rPr lang="en-US" sz="32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Operating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51193" y="4239730"/>
            <a:ext cx="4706277" cy="41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7"/>
              </a:lnSpc>
            </a:pPr>
            <a:r>
              <a:rPr lang="en-US" sz="32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Anti- virus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51193" y="6211394"/>
            <a:ext cx="4706277" cy="41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7"/>
              </a:lnSpc>
            </a:pPr>
            <a:r>
              <a:rPr lang="en-US" sz="32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sofware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19633" y="1549979"/>
            <a:ext cx="4208283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Installation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Customization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Upgrade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Driver installation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19633" y="4717875"/>
            <a:ext cx="4208283" cy="1417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Installation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Customization</a:t>
            </a:r>
          </a:p>
          <a:p>
            <a:pPr algn="just">
              <a:lnSpc>
                <a:spcPts val="378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819633" y="6687263"/>
            <a:ext cx="4208283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Installation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Upgrade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Inspection</a:t>
            </a:r>
          </a:p>
          <a:p>
            <a:pPr algn="just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Disk management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0075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245951" y="9633490"/>
            <a:ext cx="16230600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508192" y="-763360"/>
            <a:ext cx="5946916" cy="11413479"/>
          </a:xfrm>
          <a:custGeom>
            <a:avLst/>
            <a:gdLst/>
            <a:ahLst/>
            <a:cxnLst/>
            <a:rect r="r" b="b" t="t" l="l"/>
            <a:pathLst>
              <a:path h="11413479" w="5946916">
                <a:moveTo>
                  <a:pt x="0" y="0"/>
                </a:moveTo>
                <a:lnTo>
                  <a:pt x="5946916" y="0"/>
                </a:lnTo>
                <a:lnTo>
                  <a:pt x="5946916" y="11413479"/>
                </a:lnTo>
                <a:lnTo>
                  <a:pt x="0" y="11413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028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96663" y="1413766"/>
            <a:ext cx="9337459" cy="917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1"/>
              </a:lnSpc>
            </a:pPr>
            <a:r>
              <a:rPr lang="en-US" sz="7560">
                <a:solidFill>
                  <a:srgbClr val="201F1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GET IN TOUCH TODAY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63202" y="4743076"/>
            <a:ext cx="575826" cy="585946"/>
          </a:xfrm>
          <a:custGeom>
            <a:avLst/>
            <a:gdLst/>
            <a:ahLst/>
            <a:cxnLst/>
            <a:rect r="r" b="b" t="t" l="l"/>
            <a:pathLst>
              <a:path h="585946" w="575826">
                <a:moveTo>
                  <a:pt x="0" y="0"/>
                </a:moveTo>
                <a:lnTo>
                  <a:pt x="575826" y="0"/>
                </a:lnTo>
                <a:lnTo>
                  <a:pt x="575826" y="585946"/>
                </a:lnTo>
                <a:lnTo>
                  <a:pt x="0" y="5859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63202" y="3821305"/>
            <a:ext cx="613160" cy="613160"/>
          </a:xfrm>
          <a:custGeom>
            <a:avLst/>
            <a:gdLst/>
            <a:ahLst/>
            <a:cxnLst/>
            <a:rect r="r" b="b" t="t" l="l"/>
            <a:pathLst>
              <a:path h="613160" w="613160">
                <a:moveTo>
                  <a:pt x="0" y="0"/>
                </a:moveTo>
                <a:lnTo>
                  <a:pt x="613160" y="0"/>
                </a:lnTo>
                <a:lnTo>
                  <a:pt x="613160" y="613160"/>
                </a:lnTo>
                <a:lnTo>
                  <a:pt x="0" y="6131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3202" y="5714062"/>
            <a:ext cx="613160" cy="613160"/>
          </a:xfrm>
          <a:custGeom>
            <a:avLst/>
            <a:gdLst/>
            <a:ahLst/>
            <a:cxnLst/>
            <a:rect r="r" b="b" t="t" l="l"/>
            <a:pathLst>
              <a:path h="613160" w="613160">
                <a:moveTo>
                  <a:pt x="0" y="0"/>
                </a:moveTo>
                <a:lnTo>
                  <a:pt x="613160" y="0"/>
                </a:lnTo>
                <a:lnTo>
                  <a:pt x="613160" y="613160"/>
                </a:lnTo>
                <a:lnTo>
                  <a:pt x="0" y="6131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3202" y="6609536"/>
            <a:ext cx="611290" cy="611290"/>
          </a:xfrm>
          <a:custGeom>
            <a:avLst/>
            <a:gdLst/>
            <a:ahLst/>
            <a:cxnLst/>
            <a:rect r="r" b="b" t="t" l="l"/>
            <a:pathLst>
              <a:path h="611290" w="611290">
                <a:moveTo>
                  <a:pt x="0" y="0"/>
                </a:moveTo>
                <a:lnTo>
                  <a:pt x="611290" y="0"/>
                </a:lnTo>
                <a:lnTo>
                  <a:pt x="611290" y="611290"/>
                </a:lnTo>
                <a:lnTo>
                  <a:pt x="0" y="61129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78031" y="4647826"/>
            <a:ext cx="8946818" cy="612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0"/>
              </a:lnSpc>
              <a:spcBef>
                <a:spcPct val="0"/>
              </a:spcBef>
            </a:pPr>
            <a:r>
              <a:rPr lang="en-US" sz="3442">
                <a:solidFill>
                  <a:srgbClr val="201F1C"/>
                </a:solidFill>
                <a:latin typeface="Poppins"/>
                <a:ea typeface="Poppins"/>
                <a:cs typeface="Poppins"/>
                <a:sym typeface="Poppins"/>
              </a:rPr>
              <a:t>https://b-kaluwa.github.io/My-Portfolio/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78031" y="3774114"/>
            <a:ext cx="4333619" cy="612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0"/>
              </a:lnSpc>
              <a:spcBef>
                <a:spcPct val="0"/>
              </a:spcBef>
            </a:pPr>
            <a:r>
              <a:rPr lang="en-US" sz="3442">
                <a:solidFill>
                  <a:srgbClr val="201F1C"/>
                </a:solidFill>
                <a:latin typeface="Poppins"/>
                <a:ea typeface="Poppins"/>
                <a:cs typeface="Poppins"/>
                <a:sym typeface="Poppins"/>
              </a:rPr>
              <a:t>+265 999 561 582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36341" y="5666791"/>
            <a:ext cx="6418847" cy="612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1"/>
              </a:lnSpc>
              <a:spcBef>
                <a:spcPct val="0"/>
              </a:spcBef>
            </a:pPr>
            <a:r>
              <a:rPr lang="en-US" sz="343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kaluwaprincem@gmail.com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36341" y="6561330"/>
            <a:ext cx="5903894" cy="612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1"/>
              </a:lnSpc>
              <a:spcBef>
                <a:spcPct val="0"/>
              </a:spcBef>
            </a:pPr>
            <a:r>
              <a:rPr lang="en-US" sz="343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Lilongwe, Malawi, Africa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13132472" y="3362481"/>
            <a:ext cx="6753537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20075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58336" y="-1774273"/>
            <a:ext cx="9428633" cy="13353710"/>
          </a:xfrm>
          <a:custGeom>
            <a:avLst/>
            <a:gdLst/>
            <a:ahLst/>
            <a:cxnLst/>
            <a:rect r="r" b="b" t="t" l="l"/>
            <a:pathLst>
              <a:path h="13353710" w="9428633">
                <a:moveTo>
                  <a:pt x="0" y="0"/>
                </a:moveTo>
                <a:lnTo>
                  <a:pt x="9428633" y="0"/>
                </a:lnTo>
                <a:lnTo>
                  <a:pt x="9428633" y="13353710"/>
                </a:lnTo>
                <a:lnTo>
                  <a:pt x="0" y="13353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11" t="0" r="-3111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7191485"/>
            <a:ext cx="18288000" cy="3095515"/>
            <a:chOff x="0" y="0"/>
            <a:chExt cx="4816593" cy="815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815280"/>
            </a:xfrm>
            <a:custGeom>
              <a:avLst/>
              <a:gdLst/>
              <a:ahLst/>
              <a:cxnLst/>
              <a:rect r="r" b="b" t="t" l="l"/>
              <a:pathLst>
                <a:path h="81528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5280"/>
                  </a:lnTo>
                  <a:lnTo>
                    <a:pt x="0" y="815280"/>
                  </a:lnTo>
                  <a:close/>
                </a:path>
              </a:pathLst>
            </a:custGeom>
            <a:solidFill>
              <a:srgbClr val="201F1C">
                <a:alpha val="6078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872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784625"/>
            <a:ext cx="4570816" cy="108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40"/>
              </a:lnSpc>
            </a:pPr>
            <a:r>
              <a:rPr lang="en-US" sz="9000">
                <a:solidFill>
                  <a:srgbClr val="201F1C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013460"/>
            <a:ext cx="8462483" cy="6747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4"/>
              </a:lnSpc>
              <a:spcBef>
                <a:spcPct val="0"/>
              </a:spcBef>
            </a:pPr>
            <a:r>
              <a:rPr lang="en-US" sz="3210">
                <a:solidFill>
                  <a:srgbClr val="201F1C"/>
                </a:solidFill>
                <a:latin typeface="Poppins"/>
                <a:ea typeface="Poppins"/>
                <a:cs typeface="Poppins"/>
                <a:sym typeface="Poppins"/>
              </a:rPr>
              <a:t> i am an ICT </a:t>
            </a:r>
            <a:r>
              <a:rPr lang="en-US" sz="3210">
                <a:solidFill>
                  <a:srgbClr val="201F1C"/>
                </a:solidFill>
                <a:latin typeface="Poppins"/>
                <a:ea typeface="Poppins"/>
                <a:cs typeface="Poppins"/>
                <a:sym typeface="Poppins"/>
              </a:rPr>
              <a:t>expert with a diverse skill set in systems administration, web development, technical support, and digital marketing. I specialize in designing robust IT infrastructures, creating user-friendly websites, and ensuring system security and stability.</a:t>
            </a:r>
          </a:p>
          <a:p>
            <a:pPr algn="l">
              <a:lnSpc>
                <a:spcPts val="4494"/>
              </a:lnSpc>
              <a:spcBef>
                <a:spcPct val="0"/>
              </a:spcBef>
            </a:pPr>
          </a:p>
          <a:p>
            <a:pPr algn="l">
              <a:lnSpc>
                <a:spcPts val="4494"/>
              </a:lnSpc>
              <a:spcBef>
                <a:spcPct val="0"/>
              </a:spcBef>
            </a:pPr>
            <a:r>
              <a:rPr lang="en-US" sz="321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My focus is on driving success </a:t>
            </a:r>
            <a:r>
              <a:rPr lang="en-US" sz="321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through innovative ICT solutions and leading projects that demonstrate my technical expertise and commitment to excellence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4663291" y="427540"/>
            <a:ext cx="12760924" cy="9080315"/>
            <a:chOff x="0" y="0"/>
            <a:chExt cx="3360902" cy="23915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360902" cy="2391523"/>
            </a:xfrm>
            <a:custGeom>
              <a:avLst/>
              <a:gdLst/>
              <a:ahLst/>
              <a:cxnLst/>
              <a:rect r="r" b="b" t="t" l="l"/>
              <a:pathLst>
                <a:path h="2391523" w="3360902">
                  <a:moveTo>
                    <a:pt x="30941" y="0"/>
                  </a:moveTo>
                  <a:lnTo>
                    <a:pt x="3329961" y="0"/>
                  </a:lnTo>
                  <a:cubicBezTo>
                    <a:pt x="3347049" y="0"/>
                    <a:pt x="3360902" y="13853"/>
                    <a:pt x="3360902" y="30941"/>
                  </a:cubicBezTo>
                  <a:lnTo>
                    <a:pt x="3360902" y="2360582"/>
                  </a:lnTo>
                  <a:cubicBezTo>
                    <a:pt x="3360902" y="2377671"/>
                    <a:pt x="3347049" y="2391523"/>
                    <a:pt x="3329961" y="2391523"/>
                  </a:cubicBezTo>
                  <a:lnTo>
                    <a:pt x="30941" y="2391523"/>
                  </a:lnTo>
                  <a:cubicBezTo>
                    <a:pt x="13853" y="2391523"/>
                    <a:pt x="0" y="2377671"/>
                    <a:pt x="0" y="2360582"/>
                  </a:cubicBezTo>
                  <a:lnTo>
                    <a:pt x="0" y="30941"/>
                  </a:lnTo>
                  <a:cubicBezTo>
                    <a:pt x="0" y="13853"/>
                    <a:pt x="13853" y="0"/>
                    <a:pt x="30941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3360902" cy="24486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5350773" y="726504"/>
            <a:ext cx="11585410" cy="8458434"/>
          </a:xfrm>
          <a:custGeom>
            <a:avLst/>
            <a:gdLst/>
            <a:ahLst/>
            <a:cxnLst/>
            <a:rect r="r" b="b" t="t" l="l"/>
            <a:pathLst>
              <a:path h="8458434" w="11585410">
                <a:moveTo>
                  <a:pt x="0" y="0"/>
                </a:moveTo>
                <a:lnTo>
                  <a:pt x="11585410" y="0"/>
                </a:lnTo>
                <a:lnTo>
                  <a:pt x="11585410" y="8458433"/>
                </a:lnTo>
                <a:lnTo>
                  <a:pt x="0" y="8458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94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35762" y="6653687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Design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55426" y="9774555"/>
            <a:ext cx="5896118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A learning platform concept design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69527" y="1028700"/>
            <a:ext cx="9726311" cy="7918062"/>
          </a:xfrm>
          <a:custGeom>
            <a:avLst/>
            <a:gdLst/>
            <a:ahLst/>
            <a:cxnLst/>
            <a:rect r="r" b="b" t="t" l="l"/>
            <a:pathLst>
              <a:path h="7918062" w="9726311">
                <a:moveTo>
                  <a:pt x="0" y="0"/>
                </a:moveTo>
                <a:lnTo>
                  <a:pt x="9726310" y="0"/>
                </a:lnTo>
                <a:lnTo>
                  <a:pt x="9726310" y="7918062"/>
                </a:lnTo>
                <a:lnTo>
                  <a:pt x="0" y="79180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39" r="0" b="-83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5762" y="7025513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  Design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26405" y="9565005"/>
            <a:ext cx="4706277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Mobile application website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52611" y="2034983"/>
            <a:ext cx="14299916" cy="7204267"/>
          </a:xfrm>
          <a:custGeom>
            <a:avLst/>
            <a:gdLst/>
            <a:ahLst/>
            <a:cxnLst/>
            <a:rect r="r" b="b" t="t" l="l"/>
            <a:pathLst>
              <a:path h="7204267" w="14299916">
                <a:moveTo>
                  <a:pt x="0" y="0"/>
                </a:moveTo>
                <a:lnTo>
                  <a:pt x="14299917" y="0"/>
                </a:lnTo>
                <a:lnTo>
                  <a:pt x="14299917" y="7204267"/>
                </a:lnTo>
                <a:lnTo>
                  <a:pt x="0" y="72042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85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4796" y="6504957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Design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56273" y="9633805"/>
            <a:ext cx="6887653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Construction website concept 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16704" y="1411223"/>
            <a:ext cx="12723277" cy="7626668"/>
          </a:xfrm>
          <a:custGeom>
            <a:avLst/>
            <a:gdLst/>
            <a:ahLst/>
            <a:cxnLst/>
            <a:rect r="r" b="b" t="t" l="l"/>
            <a:pathLst>
              <a:path h="7626668" w="12723277">
                <a:moveTo>
                  <a:pt x="0" y="0"/>
                </a:moveTo>
                <a:lnTo>
                  <a:pt x="12723277" y="0"/>
                </a:lnTo>
                <a:lnTo>
                  <a:pt x="12723277" y="7626668"/>
                </a:lnTo>
                <a:lnTo>
                  <a:pt x="0" y="76266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5762" y="6728052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Mobile application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62145" y="9688947"/>
            <a:ext cx="6763711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Cloud storage application for pictures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04695" y="1958572"/>
            <a:ext cx="13645503" cy="6868474"/>
          </a:xfrm>
          <a:custGeom>
            <a:avLst/>
            <a:gdLst/>
            <a:ahLst/>
            <a:cxnLst/>
            <a:rect r="r" b="b" t="t" l="l"/>
            <a:pathLst>
              <a:path h="6868474" w="13645503">
                <a:moveTo>
                  <a:pt x="0" y="0"/>
                </a:moveTo>
                <a:lnTo>
                  <a:pt x="13645504" y="0"/>
                </a:lnTo>
                <a:lnTo>
                  <a:pt x="13645504" y="6868474"/>
                </a:lnTo>
                <a:lnTo>
                  <a:pt x="0" y="68684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5762" y="7000724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development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26405" y="9565005"/>
            <a:ext cx="4706277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for an ICT Startup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152466" cy="10287000"/>
            <a:chOff x="0" y="0"/>
            <a:chExt cx="135702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57028">
                  <a:moveTo>
                    <a:pt x="0" y="0"/>
                  </a:moveTo>
                  <a:lnTo>
                    <a:pt x="1357028" y="0"/>
                  </a:lnTo>
                  <a:lnTo>
                    <a:pt x="13570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5702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440215" y="1685608"/>
            <a:ext cx="13040607" cy="7553642"/>
          </a:xfrm>
          <a:custGeom>
            <a:avLst/>
            <a:gdLst/>
            <a:ahLst/>
            <a:cxnLst/>
            <a:rect r="r" b="b" t="t" l="l"/>
            <a:pathLst>
              <a:path h="7553642" w="13040607">
                <a:moveTo>
                  <a:pt x="0" y="0"/>
                </a:moveTo>
                <a:lnTo>
                  <a:pt x="13040607" y="0"/>
                </a:lnTo>
                <a:lnTo>
                  <a:pt x="13040607" y="7553642"/>
                </a:lnTo>
                <a:lnTo>
                  <a:pt x="0" y="7553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35762" y="6480169"/>
            <a:ext cx="34078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Mobile application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SAMPLE WORK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26405" y="9565005"/>
            <a:ext cx="4706277" cy="31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2500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Vetcare Application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913048" cy="10287000"/>
            <a:chOff x="0" y="0"/>
            <a:chExt cx="103059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0597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30597">
                  <a:moveTo>
                    <a:pt x="0" y="0"/>
                  </a:moveTo>
                  <a:lnTo>
                    <a:pt x="1030597" y="0"/>
                  </a:lnTo>
                  <a:lnTo>
                    <a:pt x="103059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1F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030597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94198" y="672191"/>
            <a:ext cx="434502" cy="108625"/>
          </a:xfrm>
          <a:custGeom>
            <a:avLst/>
            <a:gdLst/>
            <a:ahLst/>
            <a:cxnLst/>
            <a:rect r="r" b="b" t="t" l="l"/>
            <a:pathLst>
              <a:path h="108625" w="434502">
                <a:moveTo>
                  <a:pt x="0" y="0"/>
                </a:moveTo>
                <a:lnTo>
                  <a:pt x="434502" y="0"/>
                </a:lnTo>
                <a:lnTo>
                  <a:pt x="434502" y="108625"/>
                </a:lnTo>
                <a:lnTo>
                  <a:pt x="0" y="10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563103" y="751570"/>
            <a:ext cx="5183242" cy="4379638"/>
            <a:chOff x="0" y="0"/>
            <a:chExt cx="812800" cy="6867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686784"/>
            </a:xfrm>
            <a:custGeom>
              <a:avLst/>
              <a:gdLst/>
              <a:ahLst/>
              <a:cxnLst/>
              <a:rect r="r" b="b" t="t" l="l"/>
              <a:pathLst>
                <a:path h="686784" w="812800">
                  <a:moveTo>
                    <a:pt x="110530" y="0"/>
                  </a:moveTo>
                  <a:lnTo>
                    <a:pt x="702270" y="0"/>
                  </a:lnTo>
                  <a:cubicBezTo>
                    <a:pt x="763314" y="0"/>
                    <a:pt x="812800" y="49486"/>
                    <a:pt x="812800" y="110530"/>
                  </a:cubicBezTo>
                  <a:lnTo>
                    <a:pt x="812800" y="576255"/>
                  </a:lnTo>
                  <a:cubicBezTo>
                    <a:pt x="812800" y="637299"/>
                    <a:pt x="763314" y="686784"/>
                    <a:pt x="702270" y="686784"/>
                  </a:cubicBezTo>
                  <a:lnTo>
                    <a:pt x="110530" y="686784"/>
                  </a:lnTo>
                  <a:cubicBezTo>
                    <a:pt x="49486" y="686784"/>
                    <a:pt x="0" y="637299"/>
                    <a:pt x="0" y="576255"/>
                  </a:cubicBezTo>
                  <a:lnTo>
                    <a:pt x="0" y="110530"/>
                  </a:lnTo>
                  <a:cubicBezTo>
                    <a:pt x="0" y="49486"/>
                    <a:pt x="49486" y="0"/>
                    <a:pt x="110530" y="0"/>
                  </a:cubicBezTo>
                  <a:close/>
                </a:path>
              </a:pathLst>
            </a:custGeom>
            <a:blipFill>
              <a:blip r:embed="rId4"/>
              <a:stretch>
                <a:fillRect l="-23181" t="-9174" r="0" b="-85311"/>
              </a:stretch>
            </a:blipFill>
            <a:ln w="38100" cap="rnd">
              <a:solidFill>
                <a:srgbClr val="545454"/>
              </a:solidFill>
              <a:prstDash val="solid"/>
              <a:round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12653902" y="6094875"/>
            <a:ext cx="5092937" cy="3724893"/>
            <a:chOff x="0" y="0"/>
            <a:chExt cx="939020" cy="6867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9020" cy="686784"/>
            </a:xfrm>
            <a:custGeom>
              <a:avLst/>
              <a:gdLst/>
              <a:ahLst/>
              <a:cxnLst/>
              <a:rect r="r" b="b" t="t" l="l"/>
              <a:pathLst>
                <a:path h="686784" w="939020">
                  <a:moveTo>
                    <a:pt x="112490" y="0"/>
                  </a:moveTo>
                  <a:lnTo>
                    <a:pt x="826531" y="0"/>
                  </a:lnTo>
                  <a:cubicBezTo>
                    <a:pt x="888657" y="0"/>
                    <a:pt x="939020" y="50363"/>
                    <a:pt x="939020" y="112490"/>
                  </a:cubicBezTo>
                  <a:lnTo>
                    <a:pt x="939020" y="574295"/>
                  </a:lnTo>
                  <a:cubicBezTo>
                    <a:pt x="939020" y="636421"/>
                    <a:pt x="888657" y="686784"/>
                    <a:pt x="826531" y="686784"/>
                  </a:cubicBezTo>
                  <a:lnTo>
                    <a:pt x="112490" y="686784"/>
                  </a:lnTo>
                  <a:cubicBezTo>
                    <a:pt x="50363" y="686784"/>
                    <a:pt x="0" y="636421"/>
                    <a:pt x="0" y="574295"/>
                  </a:cubicBezTo>
                  <a:lnTo>
                    <a:pt x="0" y="112490"/>
                  </a:lnTo>
                  <a:cubicBezTo>
                    <a:pt x="0" y="50363"/>
                    <a:pt x="50363" y="0"/>
                    <a:pt x="11249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59050" r="0" b="-24065"/>
              </a:stretch>
            </a:blipFill>
            <a:ln w="38100" cap="rnd">
              <a:solidFill>
                <a:srgbClr val="545454"/>
              </a:solidFill>
              <a:prstDash val="solid"/>
              <a:round/>
            </a:ln>
          </p:spPr>
        </p:sp>
      </p:grpSp>
      <p:sp>
        <p:nvSpPr>
          <p:cNvPr name="AutoShape 10" id="10"/>
          <p:cNvSpPr/>
          <p:nvPr/>
        </p:nvSpPr>
        <p:spPr>
          <a:xfrm rot="0">
            <a:off x="4982838" y="9395680"/>
            <a:ext cx="12276462" cy="0"/>
          </a:xfrm>
          <a:prstGeom prst="line">
            <a:avLst/>
          </a:prstGeom>
          <a:ln cap="flat" w="28575">
            <a:solidFill>
              <a:srgbClr val="201F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9526993" y="1681035"/>
            <a:ext cx="678161" cy="678161"/>
          </a:xfrm>
          <a:custGeom>
            <a:avLst/>
            <a:gdLst/>
            <a:ahLst/>
            <a:cxnLst/>
            <a:rect r="r" b="b" t="t" l="l"/>
            <a:pathLst>
              <a:path h="678161" w="678161">
                <a:moveTo>
                  <a:pt x="0" y="0"/>
                </a:moveTo>
                <a:lnTo>
                  <a:pt x="678161" y="0"/>
                </a:lnTo>
                <a:lnTo>
                  <a:pt x="678161" y="678162"/>
                </a:lnTo>
                <a:lnTo>
                  <a:pt x="0" y="6781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35762" y="6466857"/>
            <a:ext cx="3407815" cy="117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Hardware</a:t>
            </a:r>
          </a:p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Components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5762" y="993204"/>
            <a:ext cx="4280942" cy="19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85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TECH SKILLS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00763" y="1853175"/>
            <a:ext cx="4706277" cy="40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Computer   Repairs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00763" y="3457963"/>
            <a:ext cx="9201149" cy="40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b="true" sz="3099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Computer    Hardware  Troubleshooting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9526993" y="3285823"/>
            <a:ext cx="678161" cy="678161"/>
          </a:xfrm>
          <a:custGeom>
            <a:avLst/>
            <a:gdLst/>
            <a:ahLst/>
            <a:cxnLst/>
            <a:rect r="r" b="b" t="t" l="l"/>
            <a:pathLst>
              <a:path h="678161" w="678161">
                <a:moveTo>
                  <a:pt x="0" y="0"/>
                </a:moveTo>
                <a:lnTo>
                  <a:pt x="678161" y="0"/>
                </a:lnTo>
                <a:lnTo>
                  <a:pt x="678161" y="678162"/>
                </a:lnTo>
                <a:lnTo>
                  <a:pt x="0" y="6781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982838" y="7957321"/>
            <a:ext cx="628471" cy="628471"/>
          </a:xfrm>
          <a:custGeom>
            <a:avLst/>
            <a:gdLst/>
            <a:ahLst/>
            <a:cxnLst/>
            <a:rect r="r" b="b" t="t" l="l"/>
            <a:pathLst>
              <a:path h="628471" w="628471">
                <a:moveTo>
                  <a:pt x="0" y="0"/>
                </a:moveTo>
                <a:lnTo>
                  <a:pt x="628471" y="0"/>
                </a:lnTo>
                <a:lnTo>
                  <a:pt x="628471" y="628471"/>
                </a:lnTo>
                <a:lnTo>
                  <a:pt x="0" y="628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4982838" y="6562107"/>
            <a:ext cx="628471" cy="628471"/>
          </a:xfrm>
          <a:custGeom>
            <a:avLst/>
            <a:gdLst/>
            <a:ahLst/>
            <a:cxnLst/>
            <a:rect r="r" b="b" t="t" l="l"/>
            <a:pathLst>
              <a:path h="628471" w="628471">
                <a:moveTo>
                  <a:pt x="0" y="0"/>
                </a:moveTo>
                <a:lnTo>
                  <a:pt x="628471" y="0"/>
                </a:lnTo>
                <a:lnTo>
                  <a:pt x="628471" y="628471"/>
                </a:lnTo>
                <a:lnTo>
                  <a:pt x="0" y="628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781065" y="6512891"/>
            <a:ext cx="8281565" cy="40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Component   installments </a:t>
            </a:r>
          </a:p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and upgrades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781065" y="8104615"/>
            <a:ext cx="2185565" cy="400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5"/>
              </a:lnSpc>
            </a:pPr>
            <a:r>
              <a:rPr lang="en-US" sz="3099" b="true">
                <a:solidFill>
                  <a:srgbClr val="201F1C"/>
                </a:solidFill>
                <a:latin typeface="Poppins Bold"/>
                <a:ea typeface="Poppins Bold"/>
                <a:cs typeface="Poppins Bold"/>
                <a:sym typeface="Poppins Bold"/>
              </a:rPr>
              <a:t>Cleaning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DAGtUD9uGeQ</dc:identifier>
  <dcterms:modified xsi:type="dcterms:W3CDTF">2011-08-01T06:04:30Z</dcterms:modified>
  <cp:revision>1</cp:revision>
  <dc:title>Beige Minimalist Home Decoration Profile Presentation</dc:title>
</cp:coreProperties>
</file>

<file path=docProps/thumbnail.jpeg>
</file>